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8" r:id="rId5"/>
    <p:sldId id="339" r:id="rId6"/>
    <p:sldId id="349" r:id="rId7"/>
    <p:sldId id="340" r:id="rId8"/>
    <p:sldId id="351" r:id="rId9"/>
    <p:sldId id="360" r:id="rId10"/>
    <p:sldId id="344" r:id="rId11"/>
    <p:sldId id="345" r:id="rId12"/>
    <p:sldId id="350" r:id="rId13"/>
    <p:sldId id="346" r:id="rId14"/>
    <p:sldId id="347" r:id="rId15"/>
    <p:sldId id="348" r:id="rId16"/>
    <p:sldId id="352" r:id="rId17"/>
    <p:sldId id="361" r:id="rId18"/>
    <p:sldId id="354" r:id="rId19"/>
    <p:sldId id="355" r:id="rId20"/>
    <p:sldId id="356" r:id="rId21"/>
    <p:sldId id="357" r:id="rId22"/>
    <p:sldId id="358" r:id="rId23"/>
    <p:sldId id="35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MSIPCMContentMarking" descr="{&quot;HashCode&quot;:-1038031055,&quot;Placement&quot;:&quot;Footer&quot;,&quot;Top&quot;:520.3781,&quot;Left&quot;:452.558044,&quot;SlideWidth&quot;:960,&quot;SlideHeight&quot;:540}">
            <a:extLst>
              <a:ext uri="{FF2B5EF4-FFF2-40B4-BE49-F238E27FC236}">
                <a16:creationId xmlns:a16="http://schemas.microsoft.com/office/drawing/2014/main" id="{7337A824-6F7B-DAF0-AB5A-9DCD1D7027BC}"/>
              </a:ext>
            </a:extLst>
          </p:cNvPr>
          <p:cNvSpPr txBox="1"/>
          <p:nvPr userDrawn="1"/>
        </p:nvSpPr>
        <p:spPr>
          <a:xfrm>
            <a:off x="5747487" y="6608802"/>
            <a:ext cx="697026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</a:rPr>
              <a:t>Internal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eometric abstract image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0" r="9091" b="10360"/>
          <a:stretch/>
        </p:blipFill>
        <p:spPr>
          <a:xfrm>
            <a:off x="-3176" y="9"/>
            <a:ext cx="12192000" cy="68579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/>
              <a:t>TechNightCSI_hackathon 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/>
              <a:t>By TEAM One-piece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D8E74F-913A-7B6F-D3A7-3F8364A35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B1917F-A5D1-7007-6E3A-5B7F34E94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5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15A3F8-DA89-CA03-C77E-E22D66A21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75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F13105-9545-E2CC-04C3-AD8B1E64D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1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5433-6B64-E0CA-9BD0-47003048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Mobile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6B892-6B16-B7E0-047A-C6B86DB46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06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C7932-BDA9-1E91-84DB-FC8C1ADB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11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11698-1C6A-D6E5-04F9-A7668273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68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4533E-43BE-C8C2-8D6A-1485ADBF2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66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890AB-4A57-6C54-9AA6-51A9735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C9548B-1B08-41F7-86AE-504BDBC1D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88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240AA-FE3C-9949-94D6-01181B36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22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7DCD3-7052-3045-8ECB-00451DE9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0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4F673-9DFF-0F79-A483-6270ADD80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of member of One-piece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12881-F308-FB1C-FE3E-3E71D8B9F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Myself:- Harshit Kandpal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member:-  </a:t>
            </a:r>
            <a:r>
              <a:rPr lang="en-US" dirty="0" err="1"/>
              <a:t>Aarya</a:t>
            </a:r>
            <a:r>
              <a:rPr lang="en-US" dirty="0"/>
              <a:t> </a:t>
            </a:r>
            <a:r>
              <a:rPr lang="en-US" dirty="0" err="1"/>
              <a:t>Kamble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6532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E6ADC-D5E4-6A0C-C94D-DD487DBC0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63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E04F-8C13-71F6-C083-C8458F3B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Domain: Web Development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048A94-FCFE-1707-90A4-8E6902120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09" y="2327988"/>
            <a:ext cx="8350899" cy="36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63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50B-DED7-9F30-0811-BDAB6387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8B57D-41FC-F352-06E7-9BC714BC1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Workflow </a:t>
            </a:r>
          </a:p>
          <a:p>
            <a:pPr marL="457200" indent="-457200">
              <a:buFont typeface="+mj-lt"/>
              <a:buAutoNum type="arabicPeriod"/>
            </a:pP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462F2-8EB3-2E86-88B2-2AD3039E2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14" y="2792500"/>
            <a:ext cx="5477639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53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FD3E2-648C-804F-3380-26968BD5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Desktop 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7791A-08A3-8ADB-B706-B33E5631F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654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41990-1DAF-4025-0C79-6B09FD102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86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7B025-DE7D-4303-41C6-4BC920CD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65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FC82DE-C6C2-8116-31E2-65DE9A961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65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2ADAD-0F81-F4F7-FBF3-09D37AB40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115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 design</Template>
  <TotalTime>92</TotalTime>
  <Words>31</Words>
  <Application>Microsoft Office PowerPoint</Application>
  <PresentationFormat>Widescreen</PresentationFormat>
  <Paragraphs>10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Trebuchet MS</vt:lpstr>
      <vt:lpstr>Berlin</vt:lpstr>
      <vt:lpstr>TechNightCSI_hackathon    </vt:lpstr>
      <vt:lpstr>Intro of member of One-piece </vt:lpstr>
      <vt:lpstr>Domain: Web Development </vt:lpstr>
      <vt:lpstr>Solution</vt:lpstr>
      <vt:lpstr>Desktop 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Mobile 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development to help NGO spread it’s awareness </dc:title>
  <dc:creator>sandip.kamble@basf.com</dc:creator>
  <cp:lastModifiedBy>KANDPAL HARSHIT</cp:lastModifiedBy>
  <cp:revision>20</cp:revision>
  <dcterms:created xsi:type="dcterms:W3CDTF">2023-03-04T09:52:11Z</dcterms:created>
  <dcterms:modified xsi:type="dcterms:W3CDTF">2023-03-07T19:06:51Z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06530cf4-8573-4c29-a912-bbcdac835909_Enabled">
    <vt:lpwstr>true</vt:lpwstr>
  </property>
  <property fmtid="{D5CDD505-2E9C-101B-9397-08002B2CF9AE}" pid="4" name="MSIP_Label_06530cf4-8573-4c29-a912-bbcdac835909_SetDate">
    <vt:lpwstr>2023-03-04T10:25:12Z</vt:lpwstr>
  </property>
  <property fmtid="{D5CDD505-2E9C-101B-9397-08002B2CF9AE}" pid="5" name="MSIP_Label_06530cf4-8573-4c29-a912-bbcdac835909_Method">
    <vt:lpwstr>Privileged</vt:lpwstr>
  </property>
  <property fmtid="{D5CDD505-2E9C-101B-9397-08002B2CF9AE}" pid="6" name="MSIP_Label_06530cf4-8573-4c29-a912-bbcdac835909_Name">
    <vt:lpwstr>06530cf4-8573-4c29-a912-bbcdac835909</vt:lpwstr>
  </property>
  <property fmtid="{D5CDD505-2E9C-101B-9397-08002B2CF9AE}" pid="7" name="MSIP_Label_06530cf4-8573-4c29-a912-bbcdac835909_SiteId">
    <vt:lpwstr>ecaa386b-c8df-4ce0-ad01-740cbdb5ba55</vt:lpwstr>
  </property>
  <property fmtid="{D5CDD505-2E9C-101B-9397-08002B2CF9AE}" pid="8" name="MSIP_Label_06530cf4-8573-4c29-a912-bbcdac835909_ActionId">
    <vt:lpwstr>42376f13-e961-46b1-950e-ee41d0b79f53</vt:lpwstr>
  </property>
  <property fmtid="{D5CDD505-2E9C-101B-9397-08002B2CF9AE}" pid="9" name="MSIP_Label_06530cf4-8573-4c29-a912-bbcdac835909_ContentBits">
    <vt:lpwstr>2</vt:lpwstr>
  </property>
</Properties>
</file>